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79" r:id="rId8"/>
    <p:sldId id="278" r:id="rId9"/>
    <p:sldId id="280" r:id="rId10"/>
    <p:sldId id="262" r:id="rId11"/>
    <p:sldId id="263" r:id="rId12"/>
    <p:sldId id="28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B88F-6995-4FAD-B3BC-23B719E06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D128A-A321-4C08-B72E-3A76A8DA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B04C1-C902-4809-ADEB-5D7DF6B9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6740-E7DF-4B81-BBA7-43BDC550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AA7BB-4D76-4B10-B63F-382E7596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0E0-52D2-4654-B0D2-31B64232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49B7-CEBF-4C18-82F8-6319BC73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7B677-620C-4AD9-B16C-3C50A6AB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86A1-F75D-4C2D-8011-2591907E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32CA7-20B6-4EF3-9A2D-AA4299A1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2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EF90E-2E68-4B7D-9F89-A6742C523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F4F6B-7882-45B6-9DD1-ECB355197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B430-0AB9-4FF7-960C-958E46D1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B0FE4-997A-4F69-AC8D-9A9E08C6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B962-5EE7-47FB-BCC0-6D5FCD1A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5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4E11-9BC1-470C-A597-08082C4C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BAB5-7F1A-4EA8-80D8-36C376B9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0A11-5F52-41D0-BC22-DA15CDF8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A53B-9C29-4B6B-9B58-199B323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11B28-62FB-437C-8726-C9EE46A5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1D8B-5536-43BE-8338-175C82FA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FCDA8-AD93-4DA6-BD2C-AA52D9EF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2CF1-C030-4EE1-8902-2BEED650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841E-C0FA-4071-9314-3AB2F62C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A7A0-AC6F-41DC-AF0D-993D55A9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5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598E-5F61-4688-BEB4-30A4D0C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1B7A-0D28-4858-BA2A-4322E0223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6B2CE-85A3-4B02-A030-BA2A2422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6A3F2-8757-42BD-AA60-9CCDD0E1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4DF26-6B07-444F-8971-FA2BA620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D1974-83BC-45B3-AC31-545116C6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5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AE22-5E82-4881-9A8B-16E23FBB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51CCE-3C0D-408B-B46D-C57B0C72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7FF51-AC60-4923-B84F-BFE37FCAC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B10B-6152-46FF-B38A-9C4762B2B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3BACF-A58B-43BE-A72B-07062324C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E920F-21BD-4BB8-9691-E39673CF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5B291-4A1F-449F-98E6-115F6C6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C0AAB-9150-46BB-9B31-4B6D213E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4E17-1B3F-42DD-AF8F-1CA9D96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6D923-DDCE-4609-A216-19212779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2C08F-D136-48F8-97A0-427F6151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355C7-3762-4BCB-BD4D-513F046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2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A77FF-0252-4D38-9076-515948CF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CAD59-6A9D-41E9-88F9-A421346D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96AB1-4418-406E-896C-13FC411A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121D-4CF8-4D21-99DE-0602C292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3DEF-7F8E-4258-AA63-71E9CB7E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6397C-10C9-484D-94AC-611D69ED4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93CF8-49E4-4AB9-8FD3-F978B037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4D743-A669-4954-AB59-74C9114F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C3941-9EAF-4257-BC45-0BDDEC08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2EAA-B26E-4EB7-BA63-39A5B00A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A1877-E824-4FEB-A060-8C6C731D8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8A650-F7B5-4710-922F-68596F4C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8AB2-C520-4DD1-A328-AC48A866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6E389-82DD-4A8C-B11D-0BAE3B78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BF72C-D666-45ED-863A-C75D75B4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34F4-0768-4491-A112-E2A5FDD0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2FA04-DB1F-4F74-B0D5-240632813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6E9BE-50FB-4897-BE2E-9D619529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DC6E-8E3A-4687-80AF-69084B7A8790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CC9F-B4BE-4BC8-AAC1-9326EA73A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97670-A317-4323-AF83-CCD250792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0146D-C9B0-4946-9801-5AB3FF24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3" t="16232" r="21821" b="59855"/>
          <a:stretch/>
        </p:blipFill>
        <p:spPr>
          <a:xfrm>
            <a:off x="168964" y="218660"/>
            <a:ext cx="8269357" cy="23165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86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39269-ED79-4863-B334-C7D5A075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58405" r="9428" b="19999"/>
          <a:stretch/>
        </p:blipFill>
        <p:spPr>
          <a:xfrm>
            <a:off x="188842" y="4988411"/>
            <a:ext cx="6669156" cy="966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3717A-269A-44B2-B27E-E79038A6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7" t="38116" r="34457" b="55362"/>
          <a:stretch/>
        </p:blipFill>
        <p:spPr>
          <a:xfrm>
            <a:off x="188842" y="6111537"/>
            <a:ext cx="7533860" cy="51289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8D20-8253-46DE-9FCF-0E47C4671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0" t="10290" r="14904" b="29592"/>
          <a:stretch/>
        </p:blipFill>
        <p:spPr>
          <a:xfrm>
            <a:off x="178904" y="233569"/>
            <a:ext cx="5138531" cy="2211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DC97C-815E-40EF-867A-2151B67ED941}"/>
              </a:ext>
            </a:extLst>
          </p:cNvPr>
          <p:cNvSpPr txBox="1"/>
          <p:nvPr/>
        </p:nvSpPr>
        <p:spPr>
          <a:xfrm>
            <a:off x="3115925" y="2666982"/>
            <a:ext cx="30809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if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6C8E3-7B01-4928-92C1-B859D8FC4F3B}"/>
              </a:ext>
            </a:extLst>
          </p:cNvPr>
          <p:cNvCxnSpPr>
            <a:cxnSpLocks/>
          </p:cNvCxnSpPr>
          <p:nvPr/>
        </p:nvCxnSpPr>
        <p:spPr>
          <a:xfrm>
            <a:off x="2206487" y="1441174"/>
            <a:ext cx="1063487" cy="11926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6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84510-736B-410C-8281-C3928A6D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14928" r="62826" b="17680"/>
          <a:stretch/>
        </p:blipFill>
        <p:spPr>
          <a:xfrm>
            <a:off x="208721" y="160627"/>
            <a:ext cx="4701209" cy="4856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C729B0-03A9-4544-97DB-97CFF255D522}"/>
              </a:ext>
            </a:extLst>
          </p:cNvPr>
          <p:cNvSpPr/>
          <p:nvPr/>
        </p:nvSpPr>
        <p:spPr>
          <a:xfrm>
            <a:off x="208721" y="762028"/>
            <a:ext cx="367749" cy="3975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0C5F2-5934-428D-97F5-DCA004B2429A}"/>
              </a:ext>
            </a:extLst>
          </p:cNvPr>
          <p:cNvSpPr/>
          <p:nvPr/>
        </p:nvSpPr>
        <p:spPr>
          <a:xfrm>
            <a:off x="740462" y="1247361"/>
            <a:ext cx="840295" cy="2948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473D0-069A-48F8-BFBE-0D63B506AF69}"/>
              </a:ext>
            </a:extLst>
          </p:cNvPr>
          <p:cNvSpPr/>
          <p:nvPr/>
        </p:nvSpPr>
        <p:spPr>
          <a:xfrm>
            <a:off x="3091068" y="863103"/>
            <a:ext cx="834889" cy="2401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0A7A6-585D-4BE1-9F4F-04E109C405DC}"/>
              </a:ext>
            </a:extLst>
          </p:cNvPr>
          <p:cNvSpPr/>
          <p:nvPr/>
        </p:nvSpPr>
        <p:spPr>
          <a:xfrm>
            <a:off x="3099654" y="1404702"/>
            <a:ext cx="1820215" cy="36225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06CA9-AA25-4139-8C11-E7F0EA8A2D74}"/>
              </a:ext>
            </a:extLst>
          </p:cNvPr>
          <p:cNvSpPr/>
          <p:nvPr/>
        </p:nvSpPr>
        <p:spPr>
          <a:xfrm>
            <a:off x="3099654" y="3429000"/>
            <a:ext cx="924340" cy="2584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BB0E7-4EEA-4976-9870-AA6BB7743B11}"/>
              </a:ext>
            </a:extLst>
          </p:cNvPr>
          <p:cNvSpPr txBox="1"/>
          <p:nvPr/>
        </p:nvSpPr>
        <p:spPr>
          <a:xfrm>
            <a:off x="1150235" y="3429000"/>
            <a:ext cx="84029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Author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E5534B-7FB2-4910-ABAD-EB73C0BF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8" t="24397" r="63152" b="12463"/>
          <a:stretch/>
        </p:blipFill>
        <p:spPr>
          <a:xfrm>
            <a:off x="5048292" y="160627"/>
            <a:ext cx="1917003" cy="4866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89F794-2557-4CE1-9840-F89304D3D09B}"/>
              </a:ext>
            </a:extLst>
          </p:cNvPr>
          <p:cNvSpPr/>
          <p:nvPr/>
        </p:nvSpPr>
        <p:spPr>
          <a:xfrm>
            <a:off x="5104652" y="1162906"/>
            <a:ext cx="1067547" cy="7851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1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58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6B744-C24D-4313-B78B-F092F3A4F19A}"/>
              </a:ext>
            </a:extLst>
          </p:cNvPr>
          <p:cNvSpPr txBox="1"/>
          <p:nvPr/>
        </p:nvSpPr>
        <p:spPr>
          <a:xfrm>
            <a:off x="347870" y="477078"/>
            <a:ext cx="638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Linked Service: </a:t>
            </a:r>
            <a:r>
              <a:rPr lang="en-IN" dirty="0"/>
              <a:t>If your ADF wants to interact with other resources </a:t>
            </a:r>
          </a:p>
          <a:p>
            <a:r>
              <a:rPr lang="en-IN" dirty="0"/>
              <a:t>ADF wants to interact with storage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5F156-9BE5-4AED-B2A1-1B06B93E7097}"/>
              </a:ext>
            </a:extLst>
          </p:cNvPr>
          <p:cNvSpPr txBox="1"/>
          <p:nvPr/>
        </p:nvSpPr>
        <p:spPr>
          <a:xfrm>
            <a:off x="228597" y="894523"/>
            <a:ext cx="13753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Storage Account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09BAF-71B0-437A-9AC4-AF9AD027D528}"/>
              </a:ext>
            </a:extLst>
          </p:cNvPr>
          <p:cNvSpPr txBox="1"/>
          <p:nvPr/>
        </p:nvSpPr>
        <p:spPr>
          <a:xfrm>
            <a:off x="371105" y="289532"/>
            <a:ext cx="10902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Subscription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3D71D-A64F-417C-A2C3-667B7CCB2888}"/>
              </a:ext>
            </a:extLst>
          </p:cNvPr>
          <p:cNvSpPr txBox="1"/>
          <p:nvPr/>
        </p:nvSpPr>
        <p:spPr>
          <a:xfrm>
            <a:off x="305797" y="1499514"/>
            <a:ext cx="122091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Linked Service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821B7-7655-442F-93C2-C728F580AF1A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916254" y="597309"/>
            <a:ext cx="0" cy="29721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716A9F-E88D-4A70-9C0A-216584241F55}"/>
              </a:ext>
            </a:extLst>
          </p:cNvPr>
          <p:cNvCxnSpPr/>
          <p:nvPr/>
        </p:nvCxnSpPr>
        <p:spPr>
          <a:xfrm flipH="1">
            <a:off x="916252" y="1232741"/>
            <a:ext cx="1" cy="26677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2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2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17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44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9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710C7-B199-4204-9204-608D7A61D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28"/>
          <a:stretch/>
        </p:blipFill>
        <p:spPr>
          <a:xfrm>
            <a:off x="168964" y="132815"/>
            <a:ext cx="9273209" cy="66189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08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5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41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014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10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52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524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1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2C119-E5D9-433A-B17E-8DF7CFAD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" b="4182"/>
          <a:stretch/>
        </p:blipFill>
        <p:spPr>
          <a:xfrm>
            <a:off x="209494" y="208722"/>
            <a:ext cx="11773011" cy="4522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64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209DD-A6FD-4A17-97B6-FFCA36D99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0" t="19130" r="17989" b="18406"/>
          <a:stretch/>
        </p:blipFill>
        <p:spPr>
          <a:xfrm>
            <a:off x="258416" y="188843"/>
            <a:ext cx="7911549" cy="42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E4528-E7D0-4BDD-977D-15554582B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2" t="29275" r="33397" b="23914"/>
          <a:stretch/>
        </p:blipFill>
        <p:spPr>
          <a:xfrm>
            <a:off x="238538" y="129208"/>
            <a:ext cx="7513983" cy="3210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8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B37796-5E00-42B7-ACA9-7EDAF9B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" y="191536"/>
            <a:ext cx="6436001" cy="26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1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Pipeline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203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11C22-16CA-4F7A-BA6D-218598AE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10001" r="9428" b="19999"/>
          <a:stretch/>
        </p:blipFill>
        <p:spPr>
          <a:xfrm>
            <a:off x="298174" y="248478"/>
            <a:ext cx="6669156" cy="3133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E2B53-4006-4413-8900-C6CDCAF4DD63}"/>
              </a:ext>
            </a:extLst>
          </p:cNvPr>
          <p:cNvSpPr/>
          <p:nvPr/>
        </p:nvSpPr>
        <p:spPr>
          <a:xfrm>
            <a:off x="1470991" y="993913"/>
            <a:ext cx="2703444" cy="2882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A78EE-C28A-4458-886C-E7D8E79B5B09}"/>
              </a:ext>
            </a:extLst>
          </p:cNvPr>
          <p:cNvSpPr/>
          <p:nvPr/>
        </p:nvSpPr>
        <p:spPr>
          <a:xfrm>
            <a:off x="2604052" y="1331844"/>
            <a:ext cx="1232452" cy="2882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ABCC2-2A8C-48D2-896A-D8CBECA291B9}"/>
              </a:ext>
            </a:extLst>
          </p:cNvPr>
          <p:cNvSpPr/>
          <p:nvPr/>
        </p:nvSpPr>
        <p:spPr>
          <a:xfrm>
            <a:off x="298174" y="2832652"/>
            <a:ext cx="6669156" cy="5492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0B039-8DA1-4C48-BF32-2E5CA23E6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4" t="52174" r="9022" b="31053"/>
          <a:stretch/>
        </p:blipFill>
        <p:spPr>
          <a:xfrm>
            <a:off x="450574" y="4594516"/>
            <a:ext cx="10124661" cy="115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20432-2A51-4C6F-A3A6-AF7C10C7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34058" r="8804" b="53275"/>
          <a:stretch/>
        </p:blipFill>
        <p:spPr>
          <a:xfrm>
            <a:off x="450574" y="3866322"/>
            <a:ext cx="6669157" cy="5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4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02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30</Words>
  <Application>Microsoft Office PowerPoint</Application>
  <PresentationFormat>Widescreen</PresentationFormat>
  <Paragraphs>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19</cp:revision>
  <dcterms:created xsi:type="dcterms:W3CDTF">2022-07-24T04:32:46Z</dcterms:created>
  <dcterms:modified xsi:type="dcterms:W3CDTF">2022-09-21T17:09:19Z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2022-07-24T04:32:49Z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7cd00c66-fa1b-4495-a5e8-9c66a8b2bb25</vt:lpwstr>
  </property>
  <property fmtid="{D5CDD505-2E9C-101B-9397-08002B2CF9AE}" pid="8" name="MSIP_Label_19540963-e559-4020-8a90-fe8a502c2801_ContentBits">
    <vt:lpwstr>0</vt:lpwstr>
  </property>
</Properties>
</file>